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png&amp;ehk=iCrmsdsYkEFqot1jShlEVg&amp;r=0&amp;pid=OfficeInsert" ContentType="image/png"/>
  <Default Extension="jpg&amp;ehk=y6kACnzuM7m0aSEI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B07AF-B9ED-4464-9C7C-13656633E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55A8F-0B4A-479D-A188-A753AB30D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C22-5DA4-4B2C-9C85-57522DB09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2A14C-7125-4F72-81B7-2AD8DA29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F123B-0113-4F50-917D-7E0CA53E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66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D14F7-D752-4B80-BB9E-084D5BD68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5591D-D72F-4EAB-8E00-AC3825912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CA1AD-75D4-4195-B04D-063A8CA9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137A4-6CB3-41E2-9760-2658CCAE5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7E6E4-EA17-42B8-BD8C-40EAEE952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8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3D31E9-500A-40AF-8D4E-87B8CDC62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A45C3-0A4E-488D-AF2D-CB8EB3EC35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F0DA6-BDC4-45F9-B03A-C304846CE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474EA-F6AF-48AD-89D5-5304FB306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261EC-A639-47C3-B08C-AD6CF8C0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3D42D-FF7F-4D7D-AA5E-3863CC43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B777B-5EB1-49FC-AA32-033892F85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9E8A7-A1CD-43AD-9FDE-DD6AAA19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5875-10CC-44F0-9448-937EC5D6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51FFC-6CE6-4DA1-987E-79821205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30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96D0-56A0-4CAB-8496-9FDF05AA2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53839-8623-4963-80CB-3080497ED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5EF04-8E9B-4C44-8914-16EE525D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7E551-4A91-4EC0-B12F-11B257A5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E894F-677D-4170-B1AB-4ABB4371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04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0B323-2B0F-426D-8C6B-84FA7A652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49993-7C73-4403-B93A-EBA8DE551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7C11D5-B37A-4940-81A1-452BA4F5C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022FF-5630-4535-A28F-4F3AC893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C53D4-7517-4EA3-94D8-69319521F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29AD4-6223-4C26-AE22-7EE012AB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6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12DF2-9676-4212-9959-D088EDD3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FA58D-E39A-4D30-86BD-E8134CAB2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BF904-D454-40DC-9F58-D58218D03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DB37D-C8C1-4D78-B437-242123775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B364C-76A7-4513-B4E1-D13A944A36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289315-ED38-4D0E-8353-AFDEF095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D41951-A865-418B-B9E6-A827516E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841FC4-6933-4111-B1C1-7AC2F40B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9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6623-1C2D-49B9-9749-0F106A08F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9BA04B-CE47-45F8-ADCC-EF80FE4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8FDB8A-093F-4D19-9690-405330E9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BB0C5-B1C2-421C-8791-91FE424F4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74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5FEFC-F747-486A-A632-9C1D2919F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9F06D-E92F-48DE-9E85-15FDF8586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D22D1-7F3A-4347-A937-31C215890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42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F6C8-8F51-40A6-BEA4-261D557F5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9332B-80C7-4B95-9A3E-DFEFA380E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8AF98-C857-47FC-821D-8FFC9BF4B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4912B-4BAA-4B3D-9195-F7E84DFA9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22BB-C6F9-46E8-AFB1-4382F82F5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C23F4-6FF2-4D5B-A197-F6337EE5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1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37D6-1668-4342-9FC3-9E346F5F4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C100AA-297C-4863-9724-0D80386B11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E9E0E-57D4-4B01-B0C3-F0AA30E7C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DB80C-9BE6-483F-A86D-16D76691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D355A-F1D3-4DB0-A07D-D1409B78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FD4FD-B1D9-4074-9F52-3D81DA56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2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D9C078-6EB9-4853-8016-2A61A5D80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C2C3FA-AC6F-4B61-8EB8-8B6B42B35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4C151-F41B-4B16-8B2D-4037EF6D4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8007E-99F4-422E-B114-8DC4D2C86F87}" type="datetimeFigureOut">
              <a:rPr lang="en-GB" smtClean="0"/>
              <a:t>28/09/2018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6AAFA-AF56-4B86-8D24-3E91B89C2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60E58-A9CC-478C-9E19-8B4B27BE1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C27BC-F64A-4418-8E84-25241D1FB4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7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8.png&amp;ehk=iCrmsdsYkEFqot1jShlEVg&amp;r=0&amp;pid=OfficeInsert"/><Relationship Id="rId3" Type="http://schemas.openxmlformats.org/officeDocument/2006/relationships/image" Target="../media/image2.svg"/><Relationship Id="rId7" Type="http://schemas.openxmlformats.org/officeDocument/2006/relationships/hyperlink" Target="http://www.geography-fieldwork.org/gcse/before-starting/conclusions/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hyperlink" Target="http://axismaps.github.io/thematic-cartography/articles/choropleth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hyperlink" Target="http://mappingignorance.org/2013/12/16/the-complexity-of-drawing-good-proportional-symbol-maps/" TargetMode="External"/><Relationship Id="rId5" Type="http://schemas.openxmlformats.org/officeDocument/2006/relationships/hyperlink" Target="https://www.geography-fieldwork.org/gcse/before-starting/data-presentation/graphs/" TargetMode="External"/><Relationship Id="rId15" Type="http://schemas.openxmlformats.org/officeDocument/2006/relationships/image" Target="../media/image9.jpg&amp;ehk=y6kACnzuM7m0aSEI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image" Target="../media/image5.jpeg"/><Relationship Id="rId14" Type="http://schemas.openxmlformats.org/officeDocument/2006/relationships/hyperlink" Target="https://ih-igcse-geography.wikispaces.com/4.2+Graphing+Economic+Activ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924882-5235-4B01-93B6-6A30B5B39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01311"/>
              </p:ext>
            </p:extLst>
          </p:nvPr>
        </p:nvGraphicFramePr>
        <p:xfrm>
          <a:off x="0" y="-53793"/>
          <a:ext cx="12192000" cy="6965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80149807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23480904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81249560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2574073"/>
                    </a:ext>
                  </a:extLst>
                </a:gridCol>
              </a:tblGrid>
              <a:tr h="1753506">
                <a:tc>
                  <a:txBody>
                    <a:bodyPr/>
                    <a:lstStyle/>
                    <a:p>
                      <a:pPr algn="ctr"/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Pie Charts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Used to represent percentages.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Easy to draw.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Easy to understand and interpret.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Calculating the size of each section can be more difficult than a bar chart.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Lots of segments can make it difficult to analyse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Proportional symbols map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Used to show located data.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Good visual representation of data.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Sophisticated technique.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Needs a correct scale otherwise it can be difficult to read.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 there isn’t a scale it is difficult to calculate an actual value.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200073"/>
                  </a:ext>
                </a:extLst>
              </a:tr>
              <a:tr h="1709035">
                <a:tc>
                  <a:txBody>
                    <a:bodyPr/>
                    <a:lstStyle/>
                    <a:p>
                      <a:pPr algn="ctr"/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Scatter graphs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Used to compare 2 sets of data.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Easy to construct.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Shows the correlation between data.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Needs a large data set.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Almost impossible to label data points. 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Isoline Map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Used to areas of equal values.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Good visual representation of data.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Easy to show patterns/trends.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be difficult to construct.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Small lines and numbers can be difficult to read.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4152192"/>
                  </a:ext>
                </a:extLst>
              </a:tr>
              <a:tr h="1686424">
                <a:tc>
                  <a:txBody>
                    <a:bodyPr/>
                    <a:lstStyle/>
                    <a:p>
                      <a:pPr algn="ctr"/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Bar Graphs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Used to show absolute values.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Easy to construct.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Easy to understand. 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Should only be used with discrete data.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be too simplistic.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Triangular Graphs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Used to show the relationship between 3 pieces of data.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 pieces of data can be compared at once..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Easy to compare data.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must be in percentages.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be difficult to read and construct.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65023"/>
                  </a:ext>
                </a:extLst>
              </a:tr>
              <a:tr h="1709035">
                <a:tc>
                  <a:txBody>
                    <a:bodyPr/>
                    <a:lstStyle/>
                    <a:p>
                      <a:pPr algn="ctr"/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Line Graph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Used to show continuous data.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Easy to construct and understand.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Anomalies are easy to identify.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Can be time consuming to construct.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Often require additional information to be useful.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Choropleth Maps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Used to show values for different locations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Visually effective.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ü"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Easy to see patterns.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Time consuming to construct.</a:t>
                      </a:r>
                    </a:p>
                    <a:p>
                      <a:pPr marL="171450" indent="-171450" algn="l">
                        <a:buFontTx/>
                        <a:buBlip>
                          <a:blip r:embed="rId2">
                            <a:extLst>
                              <a:ext uri="{96DAC541-7B7A-43D3-8B79-37D633B846F1}">
                                <asvg:svgBlip xmlns="" xmlns:asvg="http://schemas.microsoft.com/office/drawing/2016/SVG/main" r:embed="rId3"/>
                              </a:ext>
                            </a:extLst>
                          </a:blip>
                        </a:buBlip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Doesn’t show variations within one area.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59205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9DEE56A-F603-4DD3-A6F6-1610508D35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140765" y="92765"/>
            <a:ext cx="2715608" cy="1552988"/>
          </a:xfrm>
          <a:prstGeom prst="rect">
            <a:avLst/>
          </a:prstGeom>
        </p:spPr>
      </p:pic>
      <p:pic>
        <p:nvPicPr>
          <p:cNvPr id="9" name="Picture 8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5435AC44-0B19-45E7-8F3C-917C90F611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140765" y="1877072"/>
            <a:ext cx="2822713" cy="1468738"/>
          </a:xfrm>
          <a:prstGeom prst="rect">
            <a:avLst/>
          </a:prstGeom>
        </p:spPr>
      </p:pic>
      <p:pic>
        <p:nvPicPr>
          <p:cNvPr id="12" name="Picture 11" descr="A picture containing crossword puzzle&#10;&#10;Description generated with very high confidence">
            <a:extLst>
              <a:ext uri="{FF2B5EF4-FFF2-40B4-BE49-F238E27FC236}">
                <a16:creationId xmlns:a16="http://schemas.microsoft.com/office/drawing/2014/main" id="{3099509D-69C3-48EB-8C55-7FD79BDA94F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33530" y="3583192"/>
            <a:ext cx="2729948" cy="15043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5BBF9CF-7A50-44C5-9EE4-B1C2264C62B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33530" y="5324959"/>
            <a:ext cx="2622843" cy="1440275"/>
          </a:xfrm>
          <a:prstGeom prst="rect">
            <a:avLst/>
          </a:prstGeom>
        </p:spPr>
      </p:pic>
      <p:pic>
        <p:nvPicPr>
          <p:cNvPr id="18" name="Picture 17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657A1121-CB02-4380-9F6A-DC28B542047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9239946" y="126779"/>
            <a:ext cx="2832784" cy="151897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A8F62B4-4860-4E25-805D-9F55CCCDD9C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39945" y="1892807"/>
            <a:ext cx="2832783" cy="1536193"/>
          </a:xfrm>
          <a:prstGeom prst="rect">
            <a:avLst/>
          </a:prstGeom>
        </p:spPr>
      </p:pic>
      <p:pic>
        <p:nvPicPr>
          <p:cNvPr id="22" name="Picture 21" descr="A close up of a device&#10;&#10;Description generated with high confidence">
            <a:extLst>
              <a:ext uri="{FF2B5EF4-FFF2-40B4-BE49-F238E27FC236}">
                <a16:creationId xmlns:a16="http://schemas.microsoft.com/office/drawing/2014/main" id="{9C584977-6C40-4011-BC0F-E0C8FFF4B1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9239945" y="3676054"/>
            <a:ext cx="2832783" cy="1468738"/>
          </a:xfrm>
          <a:prstGeom prst="rect">
            <a:avLst/>
          </a:prstGeom>
        </p:spPr>
      </p:pic>
      <p:pic>
        <p:nvPicPr>
          <p:cNvPr id="25" name="Picture 24" descr="A close up of a map&#10;&#10;Description generated with high confidence">
            <a:extLst>
              <a:ext uri="{FF2B5EF4-FFF2-40B4-BE49-F238E27FC236}">
                <a16:creationId xmlns:a16="http://schemas.microsoft.com/office/drawing/2014/main" id="{4F380F4F-7DA0-4399-A2AB-49B7E0DAB4B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9239945" y="5321807"/>
            <a:ext cx="2832783" cy="140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89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289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old</dc:creator>
  <cp:lastModifiedBy>Amelia Varley</cp:lastModifiedBy>
  <cp:revision>14</cp:revision>
  <dcterms:created xsi:type="dcterms:W3CDTF">2017-12-03T19:01:13Z</dcterms:created>
  <dcterms:modified xsi:type="dcterms:W3CDTF">2018-09-28T14:09:10Z</dcterms:modified>
</cp:coreProperties>
</file>