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8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2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F83F-FA5A-4B92-A4BA-E055E9B73F0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EBB8-9466-46F5-8BC0-37F20420F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mewor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" y="68852"/>
            <a:ext cx="6932023" cy="138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46666" y="337113"/>
            <a:ext cx="4709067" cy="851297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omic Sans MS" panose="030F0702030302020204" pitchFamily="66" charset="0"/>
              </a:rPr>
              <a:t>LP3.3 – Yr11 - Ecosystems homework</a:t>
            </a:r>
            <a:endParaRPr 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76456" y="1942012"/>
            <a:ext cx="4049486" cy="258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your books, complete the following 2 questions. Remember to use all your geographical terminology in order to achieve top marks! </a:t>
            </a:r>
            <a:endParaRPr lang="en-US" sz="2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710" y="1624180"/>
            <a:ext cx="62266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Q1) </a:t>
            </a:r>
            <a:r>
              <a:rPr lang="en-GB" sz="2200" b="1" u="sng" dirty="0" smtClean="0">
                <a:latin typeface="Comic Sans MS" panose="030F0702030302020204" pitchFamily="66" charset="0"/>
              </a:rPr>
              <a:t>EXPLAIN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how deforestation </a:t>
            </a:r>
            <a:r>
              <a:rPr lang="en-GB" sz="2200" dirty="0" smtClean="0">
                <a:latin typeface="Comic Sans MS" panose="030F0702030302020204" pitchFamily="66" charset="0"/>
              </a:rPr>
              <a:t>in the rainforest leads to soil erosion. (4 </a:t>
            </a:r>
            <a:r>
              <a:rPr lang="en-GB" sz="2200" dirty="0">
                <a:latin typeface="Comic Sans MS" panose="030F0702030302020204" pitchFamily="66" charset="0"/>
              </a:rPr>
              <a:t>marks</a:t>
            </a:r>
            <a:r>
              <a:rPr lang="en-GB" sz="2200" dirty="0" smtClean="0">
                <a:latin typeface="Comic Sans MS" panose="030F0702030302020204" pitchFamily="66" charset="0"/>
              </a:rPr>
              <a:t>).</a:t>
            </a: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endParaRPr lang="en-GB" sz="2200" dirty="0" smtClean="0">
              <a:latin typeface="Comic Sans MS" panose="030F0702030302020204" pitchFamily="66" charset="0"/>
            </a:endParaRP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endParaRPr lang="en-GB" sz="2200" dirty="0" smtClean="0">
              <a:latin typeface="Comic Sans MS" panose="030F0702030302020204" pitchFamily="66" charset="0"/>
            </a:endParaRPr>
          </a:p>
          <a:p>
            <a:pPr algn="ctr"/>
            <a:endParaRPr lang="en-GB" sz="2200" dirty="0" smtClean="0">
              <a:latin typeface="Comic Sans MS" panose="030F0702030302020204" pitchFamily="66" charset="0"/>
            </a:endParaRP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Q2) </a:t>
            </a:r>
            <a:r>
              <a:rPr lang="en-GB" sz="2200" b="1" u="sng" dirty="0" smtClean="0">
                <a:latin typeface="Comic Sans MS" panose="030F0702030302020204" pitchFamily="66" charset="0"/>
              </a:rPr>
              <a:t>STATE</a:t>
            </a:r>
            <a:r>
              <a:rPr lang="en-GB" sz="2200" dirty="0" smtClean="0">
                <a:latin typeface="Comic Sans MS" panose="030F0702030302020204" pitchFamily="66" charset="0"/>
              </a:rPr>
              <a:t> 2 impacts of soil erosion in the rainforest and </a:t>
            </a:r>
            <a:r>
              <a:rPr lang="en-GB" sz="2200" b="1" u="sng" dirty="0" smtClean="0">
                <a:latin typeface="Comic Sans MS" panose="030F0702030302020204" pitchFamily="66" charset="0"/>
              </a:rPr>
              <a:t>EXPLAIN</a:t>
            </a:r>
            <a:r>
              <a:rPr lang="en-GB" sz="2200" dirty="0" smtClean="0">
                <a:latin typeface="Comic Sans MS" panose="030F0702030302020204" pitchFamily="66" charset="0"/>
              </a:rPr>
              <a:t> how this damages the ecosystem. (4 marks) </a:t>
            </a:r>
            <a:endParaRPr lang="en-US" sz="22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1030" name="Picture 6" descr="Image result for question practice clipar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4097693"/>
            <a:ext cx="2445973" cy="236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69114" y="2516777"/>
            <a:ext cx="6959283" cy="83602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Top tip! Explain how each layer of the rainforest plays a role in preventing soil erosion. 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69113" y="5473934"/>
            <a:ext cx="6959283" cy="83602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Top tip! Consider the social, economic and environmental impacts of soil erosion.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7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McVey</dc:creator>
  <cp:lastModifiedBy>Robyn McVey</cp:lastModifiedBy>
  <cp:revision>4</cp:revision>
  <dcterms:created xsi:type="dcterms:W3CDTF">2019-12-13T09:33:15Z</dcterms:created>
  <dcterms:modified xsi:type="dcterms:W3CDTF">2019-12-13T10:22:55Z</dcterms:modified>
</cp:coreProperties>
</file>