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76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52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8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41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5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7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2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2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3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0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A495-CE2D-4E7E-9A84-199E101656C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2E61F-D88A-42F8-BAED-B33A771EC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4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429" y="760041"/>
            <a:ext cx="8591383" cy="544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951" y="0"/>
            <a:ext cx="8206039" cy="684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151" y="1021133"/>
            <a:ext cx="8059612" cy="500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643" y="684546"/>
            <a:ext cx="10081373" cy="545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28" y="1127458"/>
            <a:ext cx="10935587" cy="474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035" y="0"/>
            <a:ext cx="5543550" cy="484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035" y="4842200"/>
            <a:ext cx="55435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18" y="1268854"/>
            <a:ext cx="5543550" cy="4842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663" y="2504329"/>
            <a:ext cx="5869963" cy="237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484" y="356053"/>
            <a:ext cx="7804831" cy="62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223657" cy="68550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174" y="450572"/>
            <a:ext cx="4724853" cy="595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155" y="693589"/>
            <a:ext cx="8100910" cy="3613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155" y="4484016"/>
            <a:ext cx="8100910" cy="15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39" y="1403932"/>
            <a:ext cx="10712350" cy="409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073" y="808942"/>
            <a:ext cx="8882062" cy="529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Alex Houghton</cp:lastModifiedBy>
  <cp:revision>3</cp:revision>
  <dcterms:created xsi:type="dcterms:W3CDTF">2017-08-31T11:09:18Z</dcterms:created>
  <dcterms:modified xsi:type="dcterms:W3CDTF">2019-03-12T10:32:00Z</dcterms:modified>
</cp:coreProperties>
</file>