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5173-4F93-487F-8268-22D8BFA5B77D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65DA-B5B6-481B-A768-1FDFB221C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28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5173-4F93-487F-8268-22D8BFA5B77D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65DA-B5B6-481B-A768-1FDFB221C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9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5173-4F93-487F-8268-22D8BFA5B77D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65DA-B5B6-481B-A768-1FDFB221C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1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5173-4F93-487F-8268-22D8BFA5B77D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65DA-B5B6-481B-A768-1FDFB221C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03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5173-4F93-487F-8268-22D8BFA5B77D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65DA-B5B6-481B-A768-1FDFB221C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52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5173-4F93-487F-8268-22D8BFA5B77D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65DA-B5B6-481B-A768-1FDFB221C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88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5173-4F93-487F-8268-22D8BFA5B77D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65DA-B5B6-481B-A768-1FDFB221C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43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5173-4F93-487F-8268-22D8BFA5B77D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65DA-B5B6-481B-A768-1FDFB221C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86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5173-4F93-487F-8268-22D8BFA5B77D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65DA-B5B6-481B-A768-1FDFB221C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99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5173-4F93-487F-8268-22D8BFA5B77D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65DA-B5B6-481B-A768-1FDFB221C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7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5173-4F93-487F-8268-22D8BFA5B77D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65DA-B5B6-481B-A768-1FDFB221C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62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F5173-4F93-487F-8268-22D8BFA5B77D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C65DA-B5B6-481B-A768-1FDFB221C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14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52" y="267286"/>
            <a:ext cx="7419904" cy="3438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251" y="3567898"/>
            <a:ext cx="7419907" cy="304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1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551" y="238610"/>
            <a:ext cx="7979059" cy="644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18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574" y="1024983"/>
            <a:ext cx="7542593" cy="4724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903" y="2118796"/>
            <a:ext cx="8961936" cy="253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16" y="910065"/>
            <a:ext cx="10293022" cy="515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2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699" y="162589"/>
            <a:ext cx="6563604" cy="508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699" y="5244089"/>
            <a:ext cx="6563604" cy="141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7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508" y="178187"/>
            <a:ext cx="7926045" cy="656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620" y="846071"/>
            <a:ext cx="7939494" cy="529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04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477" y="211667"/>
            <a:ext cx="7783696" cy="64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23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68" y="-31947"/>
            <a:ext cx="3981157" cy="6889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466" y="1217187"/>
            <a:ext cx="6734761" cy="439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68" y="-31947"/>
            <a:ext cx="3981157" cy="6889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536" y="821341"/>
            <a:ext cx="7044890" cy="53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3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17" y="160921"/>
            <a:ext cx="4198520" cy="65283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181" y="2702114"/>
            <a:ext cx="7413541" cy="1445947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2690722">
            <a:off x="4005508" y="1384359"/>
            <a:ext cx="2670949" cy="88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4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Alex Houghton</cp:lastModifiedBy>
  <cp:revision>2</cp:revision>
  <dcterms:created xsi:type="dcterms:W3CDTF">2017-08-31T08:47:19Z</dcterms:created>
  <dcterms:modified xsi:type="dcterms:W3CDTF">2019-03-12T10:12:13Z</dcterms:modified>
</cp:coreProperties>
</file>