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4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2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41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26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98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0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16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24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14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85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12E13-DF5E-41FA-914F-512DA74CDB43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0830-0614-4AE8-AB91-D018D4AE9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47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978" y="522194"/>
            <a:ext cx="7873771" cy="577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183" y="684760"/>
            <a:ext cx="7477038" cy="561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144" y="1212180"/>
            <a:ext cx="10108948" cy="440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5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334" y="856915"/>
            <a:ext cx="7339416" cy="5345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3078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4" y="414337"/>
            <a:ext cx="8239125" cy="606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949"/>
            <a:ext cx="4019550" cy="68639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037" y="467689"/>
            <a:ext cx="4919663" cy="591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924" y="219075"/>
            <a:ext cx="6924675" cy="645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1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204" y="98474"/>
            <a:ext cx="7094367" cy="666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3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765" y="540204"/>
            <a:ext cx="8892495" cy="5845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765" y="4185385"/>
            <a:ext cx="8892494" cy="220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9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243" y="967981"/>
            <a:ext cx="7424988" cy="508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857" y="1032148"/>
            <a:ext cx="9709171" cy="488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903" y="309489"/>
            <a:ext cx="6942070" cy="2181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9903" y="2490714"/>
            <a:ext cx="6942070" cy="406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14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266" y="146938"/>
            <a:ext cx="7711092" cy="6573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Alex Houghton</cp:lastModifiedBy>
  <cp:revision>3</cp:revision>
  <dcterms:created xsi:type="dcterms:W3CDTF">2017-08-31T09:35:48Z</dcterms:created>
  <dcterms:modified xsi:type="dcterms:W3CDTF">2019-03-12T10:18:39Z</dcterms:modified>
</cp:coreProperties>
</file>