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7D1D-FF45-40DC-959E-58754E6EAD7F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E423-E484-4465-8AFD-0CD4C83BD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17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7D1D-FF45-40DC-959E-58754E6EAD7F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E423-E484-4465-8AFD-0CD4C83BD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16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7D1D-FF45-40DC-959E-58754E6EAD7F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E423-E484-4465-8AFD-0CD4C83BD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697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7D1D-FF45-40DC-959E-58754E6EAD7F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E423-E484-4465-8AFD-0CD4C83BD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284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7D1D-FF45-40DC-959E-58754E6EAD7F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E423-E484-4465-8AFD-0CD4C83BD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94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7D1D-FF45-40DC-959E-58754E6EAD7F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E423-E484-4465-8AFD-0CD4C83BD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56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7D1D-FF45-40DC-959E-58754E6EAD7F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E423-E484-4465-8AFD-0CD4C83BD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73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7D1D-FF45-40DC-959E-58754E6EAD7F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E423-E484-4465-8AFD-0CD4C83BD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319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7D1D-FF45-40DC-959E-58754E6EAD7F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E423-E484-4465-8AFD-0CD4C83BD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08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7D1D-FF45-40DC-959E-58754E6EAD7F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E423-E484-4465-8AFD-0CD4C83BD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731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7D1D-FF45-40DC-959E-58754E6EAD7F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E423-E484-4465-8AFD-0CD4C83BD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47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C7D1D-FF45-40DC-959E-58754E6EAD7F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4E423-E484-4465-8AFD-0CD4C83BD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222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1779" y="149455"/>
            <a:ext cx="5936653" cy="43618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1779" y="4511273"/>
            <a:ext cx="5936653" cy="224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3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1779" y="149455"/>
            <a:ext cx="5936653" cy="43618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4164" y="4627388"/>
            <a:ext cx="9071882" cy="2020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17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261" y="2121126"/>
            <a:ext cx="8094616" cy="28695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359" y="3099706"/>
            <a:ext cx="9851391" cy="213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97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519" y="690123"/>
            <a:ext cx="8310087" cy="5283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79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0" y="95250"/>
            <a:ext cx="8475436" cy="665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5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505" y="1105234"/>
            <a:ext cx="9820939" cy="468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37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63916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9687" y="1427616"/>
            <a:ext cx="5352370" cy="4254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20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Alex Houghton</cp:lastModifiedBy>
  <cp:revision>4</cp:revision>
  <dcterms:created xsi:type="dcterms:W3CDTF">2017-08-31T12:54:51Z</dcterms:created>
  <dcterms:modified xsi:type="dcterms:W3CDTF">2019-03-12T10:34:04Z</dcterms:modified>
</cp:coreProperties>
</file>