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B478D-3D49-4DBB-90B7-2BD5FBC00522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651FF-46C8-4E4D-9FC8-FA54B57C0F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000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B478D-3D49-4DBB-90B7-2BD5FBC00522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651FF-46C8-4E4D-9FC8-FA54B57C0F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608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B478D-3D49-4DBB-90B7-2BD5FBC00522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651FF-46C8-4E4D-9FC8-FA54B57C0F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027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B478D-3D49-4DBB-90B7-2BD5FBC00522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651FF-46C8-4E4D-9FC8-FA54B57C0F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593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B478D-3D49-4DBB-90B7-2BD5FBC00522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651FF-46C8-4E4D-9FC8-FA54B57C0F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95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B478D-3D49-4DBB-90B7-2BD5FBC00522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651FF-46C8-4E4D-9FC8-FA54B57C0F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09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B478D-3D49-4DBB-90B7-2BD5FBC00522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651FF-46C8-4E4D-9FC8-FA54B57C0F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87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B478D-3D49-4DBB-90B7-2BD5FBC00522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651FF-46C8-4E4D-9FC8-FA54B57C0F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953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B478D-3D49-4DBB-90B7-2BD5FBC00522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651FF-46C8-4E4D-9FC8-FA54B57C0F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983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B478D-3D49-4DBB-90B7-2BD5FBC00522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651FF-46C8-4E4D-9FC8-FA54B57C0F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308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B478D-3D49-4DBB-90B7-2BD5FBC00522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651FF-46C8-4E4D-9FC8-FA54B57C0F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897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B478D-3D49-4DBB-90B7-2BD5FBC00522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651FF-46C8-4E4D-9FC8-FA54B57C0F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285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8299" y="1064353"/>
            <a:ext cx="7546067" cy="445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89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7929" y="627396"/>
            <a:ext cx="8585784" cy="5805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56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6204" y="598074"/>
            <a:ext cx="8230408" cy="5822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84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2662" y="314818"/>
            <a:ext cx="4300538" cy="622836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39674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7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Alex Houghton</cp:lastModifiedBy>
  <cp:revision>3</cp:revision>
  <dcterms:created xsi:type="dcterms:W3CDTF">2017-08-31T09:40:42Z</dcterms:created>
  <dcterms:modified xsi:type="dcterms:W3CDTF">2019-03-12T10:21:07Z</dcterms:modified>
</cp:coreProperties>
</file>