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33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1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86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0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9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0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6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9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01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9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8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A25A-0BB6-46E0-973E-413198F8FD2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FA0D2-379D-4706-B3EA-FDFC425A8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8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50" y="330426"/>
            <a:ext cx="5772150" cy="3783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250" y="4113524"/>
            <a:ext cx="5772150" cy="249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996" y="0"/>
            <a:ext cx="77022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321" y="871270"/>
            <a:ext cx="7206791" cy="530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846" y="227239"/>
            <a:ext cx="9244239" cy="6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6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05" y="1113341"/>
            <a:ext cx="6183086" cy="4872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428" y="1113341"/>
            <a:ext cx="5280983" cy="2915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1428" y="4152577"/>
            <a:ext cx="5280983" cy="183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50" y="765855"/>
            <a:ext cx="5772150" cy="37830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400" y="4548953"/>
            <a:ext cx="5768000" cy="157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031" y="154135"/>
            <a:ext cx="8004856" cy="656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286" y="653143"/>
            <a:ext cx="3992276" cy="5792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3614057" cy="687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343" y="191701"/>
            <a:ext cx="9547200" cy="37411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343" y="3932809"/>
            <a:ext cx="9559782" cy="277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29" y="302424"/>
            <a:ext cx="5402570" cy="62870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368" y="2977470"/>
            <a:ext cx="62769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1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932" y="913972"/>
            <a:ext cx="6514806" cy="525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3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29" y="972230"/>
            <a:ext cx="10018486" cy="50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585" y="1108613"/>
            <a:ext cx="7634288" cy="473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Alex Houghton</cp:lastModifiedBy>
  <cp:revision>3</cp:revision>
  <dcterms:created xsi:type="dcterms:W3CDTF">2017-08-31T09:57:18Z</dcterms:created>
  <dcterms:modified xsi:type="dcterms:W3CDTF">2019-03-12T10:25:33Z</dcterms:modified>
</cp:coreProperties>
</file>