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36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10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22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5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5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0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7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8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64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11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15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DBAB8-3265-4EBB-A50E-915C1E7A56D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D4A7-1D21-49B5-A759-4B7B9464D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82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5" t="8020" r="17105" b="9022"/>
          <a:stretch/>
        </p:blipFill>
        <p:spPr>
          <a:xfrm>
            <a:off x="535692" y="103147"/>
            <a:ext cx="6961128" cy="6678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19760" y="795885"/>
            <a:ext cx="3344799" cy="751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86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Revision PIZZA!</a:t>
            </a:r>
          </a:p>
        </p:txBody>
      </p:sp>
      <p:sp>
        <p:nvSpPr>
          <p:cNvPr id="7" name="TextBox 6"/>
          <p:cNvSpPr txBox="1"/>
          <p:nvPr/>
        </p:nvSpPr>
        <p:spPr>
          <a:xfrm rot="19641151">
            <a:off x="1532594" y="826239"/>
            <a:ext cx="1581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Droughts 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43650" y="3375327"/>
            <a:ext cx="2097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Climate Change  </a:t>
            </a:r>
          </a:p>
        </p:txBody>
      </p:sp>
      <p:sp>
        <p:nvSpPr>
          <p:cNvPr id="9" name="TextBox 8"/>
          <p:cNvSpPr txBox="1"/>
          <p:nvPr/>
        </p:nvSpPr>
        <p:spPr>
          <a:xfrm rot="12573638">
            <a:off x="1701599" y="5826383"/>
            <a:ext cx="1581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Diseases </a:t>
            </a:r>
          </a:p>
        </p:txBody>
      </p:sp>
      <p:sp>
        <p:nvSpPr>
          <p:cNvPr id="11" name="TextBox 10"/>
          <p:cNvSpPr txBox="1"/>
          <p:nvPr/>
        </p:nvSpPr>
        <p:spPr>
          <a:xfrm rot="8653083">
            <a:off x="4324532" y="5782950"/>
            <a:ext cx="2474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Hurricanes </a:t>
            </a:r>
          </a:p>
        </p:txBody>
      </p:sp>
      <p:sp>
        <p:nvSpPr>
          <p:cNvPr id="12" name="TextBox 11"/>
          <p:cNvSpPr txBox="1"/>
          <p:nvPr/>
        </p:nvSpPr>
        <p:spPr>
          <a:xfrm rot="2023627">
            <a:off x="4236343" y="920200"/>
            <a:ext cx="2829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Earthquakes  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5444917" y="3242416"/>
            <a:ext cx="300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Volcanoes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85274" y="4534322"/>
            <a:ext cx="2213771" cy="1675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14" b="1" u="sng" dirty="0">
                <a:latin typeface="Comic Sans MS" panose="030F0702030302020204" pitchFamily="66" charset="0"/>
              </a:rPr>
              <a:t>Aim High</a:t>
            </a:r>
          </a:p>
          <a:p>
            <a:r>
              <a:rPr lang="en-GB" sz="1429" b="1" dirty="0">
                <a:latin typeface="Comic Sans MS" panose="030F0702030302020204" pitchFamily="66" charset="0"/>
              </a:rPr>
              <a:t>Can you organise each information topping within each slice of pizza? Organise into causes, effects and responses.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745" y="2329503"/>
            <a:ext cx="1902225" cy="22679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71" b="1" dirty="0">
                <a:latin typeface="Comic Sans MS" panose="030F0702030302020204" pitchFamily="66" charset="0"/>
              </a:rPr>
              <a:t>Activity: Organise your information toppings into the correct slice of pizza. Each slice represents a risk previously studied.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89349" y="113026"/>
            <a:ext cx="3380390" cy="1411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86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pple Boy BTN" panose="020C0904040107040205" pitchFamily="34" charset="0"/>
              </a:rPr>
              <a:t>World at Risk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5766096" y="6422569"/>
          <a:ext cx="3616873" cy="264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3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43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64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92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51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604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64886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Causes</a:t>
                      </a:r>
                    </a:p>
                  </a:txBody>
                  <a:tcPr marL="65314" marR="65314" marT="32657" marB="3265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latin typeface="Comic Sans MS" panose="030F0702030302020204" pitchFamily="66" charset="0"/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Effects</a:t>
                      </a:r>
                    </a:p>
                  </a:txBody>
                  <a:tcPr marL="65314" marR="65314" marT="32657" marB="3265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latin typeface="Comic Sans MS" panose="030F0702030302020204" pitchFamily="66" charset="0"/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Responses</a:t>
                      </a:r>
                    </a:p>
                  </a:txBody>
                  <a:tcPr marL="65314" marR="65314" marT="32657" marB="3265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latin typeface="Comic Sans MS" panose="030F0702030302020204" pitchFamily="66" charset="0"/>
                      </a:endParaRP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BB3A336-FAD7-4436-A2AE-BBB5BEDFD7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31" y="5676590"/>
            <a:ext cx="1105204" cy="110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9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5631" y="1986879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462" y="2075485"/>
            <a:ext cx="1254002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Caused when two plates become locked. This will cause pressure to build up and be released as seismic waves. </a:t>
            </a:r>
          </a:p>
        </p:txBody>
      </p:sp>
      <p:sp>
        <p:nvSpPr>
          <p:cNvPr id="6" name="Oval 5"/>
          <p:cNvSpPr/>
          <p:nvPr/>
        </p:nvSpPr>
        <p:spPr>
          <a:xfrm>
            <a:off x="375631" y="3512538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046" y="3645800"/>
            <a:ext cx="1324833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Causes when one plate subducts beneath another. Magma rises through the crust to erupts on the surface as lava or ash. </a:t>
            </a:r>
          </a:p>
        </p:txBody>
      </p:sp>
      <p:sp>
        <p:nvSpPr>
          <p:cNvPr id="8" name="Oval 7"/>
          <p:cNvSpPr/>
          <p:nvPr/>
        </p:nvSpPr>
        <p:spPr>
          <a:xfrm>
            <a:off x="375631" y="5042723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462" y="5166443"/>
            <a:ext cx="1254002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They form over warm ocean and are hundreds of miles across. They create high winds that can be over 150mph.  </a:t>
            </a:r>
          </a:p>
        </p:txBody>
      </p:sp>
      <p:sp>
        <p:nvSpPr>
          <p:cNvPr id="10" name="Oval 9"/>
          <p:cNvSpPr/>
          <p:nvPr/>
        </p:nvSpPr>
        <p:spPr>
          <a:xfrm>
            <a:off x="1922864" y="1985431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2285" y="2149640"/>
            <a:ext cx="1254002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Treatment using drugs can improve recovery. Also vaccinations can prevent people becoming infected. </a:t>
            </a:r>
          </a:p>
        </p:txBody>
      </p:sp>
      <p:sp>
        <p:nvSpPr>
          <p:cNvPr id="12" name="Oval 11"/>
          <p:cNvSpPr/>
          <p:nvPr/>
        </p:nvSpPr>
        <p:spPr>
          <a:xfrm>
            <a:off x="1922864" y="3532800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2285" y="3696829"/>
            <a:ext cx="1254002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Burning less fossil fuels and saving energy will reduce harmful gas emissions. Using more renewable energy.</a:t>
            </a:r>
          </a:p>
        </p:txBody>
      </p:sp>
      <p:sp>
        <p:nvSpPr>
          <p:cNvPr id="14" name="Oval 13"/>
          <p:cNvSpPr/>
          <p:nvPr/>
        </p:nvSpPr>
        <p:spPr>
          <a:xfrm>
            <a:off x="1922864" y="5080170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3104" y="5243676"/>
            <a:ext cx="1323480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Reducing the effects of climate change can prevent raising temperatures. Provide food and water to affected areas. </a:t>
            </a:r>
          </a:p>
        </p:txBody>
      </p:sp>
      <p:sp>
        <p:nvSpPr>
          <p:cNvPr id="16" name="Oval 15"/>
          <p:cNvSpPr/>
          <p:nvPr/>
        </p:nvSpPr>
        <p:spPr>
          <a:xfrm>
            <a:off x="3487967" y="1975210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8798" y="2138133"/>
            <a:ext cx="1254002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Viruses can spread through person to person contact or a bite from an inserts such as mosquitoes carrying the malaria virus. </a:t>
            </a:r>
          </a:p>
        </p:txBody>
      </p:sp>
      <p:sp>
        <p:nvSpPr>
          <p:cNvPr id="18" name="Oval 17"/>
          <p:cNvSpPr/>
          <p:nvPr/>
        </p:nvSpPr>
        <p:spPr>
          <a:xfrm>
            <a:off x="3487967" y="3546977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58798" y="3712526"/>
            <a:ext cx="1254002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The burning of fossil fuels has increased the amount of greenhouse gases in the atmosphere. </a:t>
            </a:r>
          </a:p>
        </p:txBody>
      </p:sp>
      <p:sp>
        <p:nvSpPr>
          <p:cNvPr id="20" name="Oval 19"/>
          <p:cNvSpPr/>
          <p:nvPr/>
        </p:nvSpPr>
        <p:spPr>
          <a:xfrm>
            <a:off x="3487967" y="5117221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58798" y="5282770"/>
            <a:ext cx="1254002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Below average rainfall over a long period of time. Conditions are dry with little to no water sources.</a:t>
            </a:r>
          </a:p>
        </p:txBody>
      </p:sp>
      <p:sp>
        <p:nvSpPr>
          <p:cNvPr id="22" name="Oval 21"/>
          <p:cNvSpPr/>
          <p:nvPr/>
        </p:nvSpPr>
        <p:spPr>
          <a:xfrm>
            <a:off x="5031571" y="1995754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2402" y="2161303"/>
            <a:ext cx="1254002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The vibrations can cause buildings to collapse and damage roads. Deaths and injury can be commonly high. </a:t>
            </a:r>
          </a:p>
        </p:txBody>
      </p:sp>
      <p:sp>
        <p:nvSpPr>
          <p:cNvPr id="24" name="Oval 23"/>
          <p:cNvSpPr/>
          <p:nvPr/>
        </p:nvSpPr>
        <p:spPr>
          <a:xfrm>
            <a:off x="5053070" y="3526316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3901" y="3754656"/>
            <a:ext cx="1254002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Eruptions can cause lava, gas and ash to destroy houses. This can cause death, injury and homelessness. </a:t>
            </a:r>
          </a:p>
        </p:txBody>
      </p:sp>
      <p:sp>
        <p:nvSpPr>
          <p:cNvPr id="26" name="Oval 25"/>
          <p:cNvSpPr/>
          <p:nvPr/>
        </p:nvSpPr>
        <p:spPr>
          <a:xfrm>
            <a:off x="5031571" y="5117221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2402" y="5268615"/>
            <a:ext cx="1254002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The high winds can damage houses and create high waves that flood towns. People can die or become homeless. </a:t>
            </a:r>
          </a:p>
        </p:txBody>
      </p:sp>
      <p:sp>
        <p:nvSpPr>
          <p:cNvPr id="33" name="Oval 32"/>
          <p:cNvSpPr/>
          <p:nvPr/>
        </p:nvSpPr>
        <p:spPr>
          <a:xfrm>
            <a:off x="6625745" y="1997072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33438" y="2134064"/>
            <a:ext cx="1180277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Search teams aim to recover people from the rubble. Aid is given out to reduce impacts.</a:t>
            </a:r>
          </a:p>
          <a:p>
            <a:pPr algn="ctr"/>
            <a:r>
              <a:rPr lang="en-GB" sz="1000" b="1" dirty="0"/>
              <a:t>Buildings can be made safer. </a:t>
            </a:r>
          </a:p>
        </p:txBody>
      </p:sp>
      <p:sp>
        <p:nvSpPr>
          <p:cNvPr id="35" name="Oval 34"/>
          <p:cNvSpPr/>
          <p:nvPr/>
        </p:nvSpPr>
        <p:spPr>
          <a:xfrm>
            <a:off x="6625745" y="3567783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97577" y="3777004"/>
            <a:ext cx="1254002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Most eruptions can be predicted. Responses involve evacuations and aid to people affected by the eruption. </a:t>
            </a:r>
          </a:p>
        </p:txBody>
      </p:sp>
      <p:sp>
        <p:nvSpPr>
          <p:cNvPr id="37" name="Oval 36"/>
          <p:cNvSpPr/>
          <p:nvPr/>
        </p:nvSpPr>
        <p:spPr>
          <a:xfrm>
            <a:off x="6638459" y="5117221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33438" y="5310884"/>
            <a:ext cx="1254002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These large storms can be forecasted before arrival. If warnings are too late, aid is provided to people in need. </a:t>
            </a:r>
          </a:p>
        </p:txBody>
      </p:sp>
      <p:sp>
        <p:nvSpPr>
          <p:cNvPr id="40" name="Oval 39"/>
          <p:cNvSpPr/>
          <p:nvPr/>
        </p:nvSpPr>
        <p:spPr>
          <a:xfrm>
            <a:off x="8223290" y="5136967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39693" y="5295929"/>
            <a:ext cx="1167387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Disease mostly effects the poor. Often being ill means you can’t work. In many cases, death can occur.  </a:t>
            </a:r>
          </a:p>
        </p:txBody>
      </p:sp>
      <p:sp>
        <p:nvSpPr>
          <p:cNvPr id="42" name="Oval 41"/>
          <p:cNvSpPr/>
          <p:nvPr/>
        </p:nvSpPr>
        <p:spPr>
          <a:xfrm>
            <a:off x="8223686" y="3575160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63055" y="3598485"/>
            <a:ext cx="1324833" cy="132343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Warmer temperatures are causing more droughts and storms to occur more frequently. Melting ice caps are causing flooding. </a:t>
            </a:r>
          </a:p>
        </p:txBody>
      </p:sp>
      <p:sp>
        <p:nvSpPr>
          <p:cNvPr id="44" name="Oval 43"/>
          <p:cNvSpPr/>
          <p:nvPr/>
        </p:nvSpPr>
        <p:spPr>
          <a:xfrm>
            <a:off x="8223290" y="2013353"/>
            <a:ext cx="1395664" cy="13467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294121" y="2258635"/>
            <a:ext cx="1289417" cy="101566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Little rainfall can lead to death through dehydration and hunger. Crop failure and conflicts can also occur.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1915" y="1120558"/>
            <a:ext cx="7501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ccent SF" pitchFamily="2" charset="0"/>
              </a:rPr>
              <a:t>Revision Pizza Toppings 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672" y="236503"/>
            <a:ext cx="2031866" cy="1347004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21915" y="99007"/>
            <a:ext cx="6416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World at Risk</a:t>
            </a:r>
          </a:p>
        </p:txBody>
      </p:sp>
    </p:spTree>
    <p:extLst>
      <p:ext uri="{BB962C8B-B14F-4D97-AF65-F5344CB8AC3E}">
        <p14:creationId xmlns:p14="http://schemas.microsoft.com/office/powerpoint/2010/main" val="145222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428</Words>
  <Application>Microsoft Office PowerPoint</Application>
  <PresentationFormat>A4 Paper (210x297 mm)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Accent SF</vt:lpstr>
      <vt:lpstr>Apple Boy BTN</vt:lpstr>
      <vt:lpstr>Arial</vt:lpstr>
      <vt:lpstr>Calibri</vt:lpstr>
      <vt:lpstr>Calibri Light</vt:lpstr>
      <vt:lpstr>Comic Sans MS</vt:lpstr>
      <vt:lpstr>Segoe UI Black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B Newbury</dc:creator>
  <cp:lastModifiedBy>Alex Houghton</cp:lastModifiedBy>
  <cp:revision>8</cp:revision>
  <cp:lastPrinted>2017-12-12T16:45:24Z</cp:lastPrinted>
  <dcterms:created xsi:type="dcterms:W3CDTF">2017-12-12T16:21:01Z</dcterms:created>
  <dcterms:modified xsi:type="dcterms:W3CDTF">2019-03-20T15:09:06Z</dcterms:modified>
</cp:coreProperties>
</file>