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9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6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0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8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2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9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2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B547-3203-4841-A00C-F57442BE93A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4966-C3DC-4210-9D21-978AF87B5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6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F3A449-0196-4F5E-822B-34F60B25343A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400800" y="1"/>
            <a:ext cx="1" cy="40773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70398A-5166-4F94-9155-1DD754CA8779}"/>
              </a:ext>
            </a:extLst>
          </p:cNvPr>
          <p:cNvCxnSpPr>
            <a:cxnSpLocks/>
          </p:cNvCxnSpPr>
          <p:nvPr/>
        </p:nvCxnSpPr>
        <p:spPr>
          <a:xfrm flipH="1" flipV="1">
            <a:off x="86498" y="0"/>
            <a:ext cx="12616248" cy="9601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352501-6701-46A9-8ACC-BBD59ED6C9F1}"/>
              </a:ext>
            </a:extLst>
          </p:cNvPr>
          <p:cNvCxnSpPr>
            <a:cxnSpLocks/>
          </p:cNvCxnSpPr>
          <p:nvPr/>
        </p:nvCxnSpPr>
        <p:spPr>
          <a:xfrm flipV="1">
            <a:off x="86498" y="123568"/>
            <a:ext cx="12529751" cy="947763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83FCF45-F812-4001-87A4-A3BBF7218DA4}"/>
              </a:ext>
            </a:extLst>
          </p:cNvPr>
          <p:cNvSpPr txBox="1"/>
          <p:nvPr/>
        </p:nvSpPr>
        <p:spPr>
          <a:xfrm>
            <a:off x="4250724" y="4077325"/>
            <a:ext cx="430015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he Bold Font" pitchFamily="2" charset="0"/>
              </a:rPr>
              <a:t>Tropical Rainforests</a:t>
            </a:r>
          </a:p>
          <a:p>
            <a:pPr algn="ctr"/>
            <a:r>
              <a:rPr lang="en-GB" sz="1600" dirty="0">
                <a:latin typeface="The Bold Font" pitchFamily="2" charset="0"/>
              </a:rPr>
              <a:t>10 minutes per section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BC16C8-5975-4B55-9FC9-5CFFEA23D027}"/>
              </a:ext>
            </a:extLst>
          </p:cNvPr>
          <p:cNvSpPr txBox="1"/>
          <p:nvPr/>
        </p:nvSpPr>
        <p:spPr>
          <a:xfrm>
            <a:off x="772297" y="-1"/>
            <a:ext cx="562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Bold Font" pitchFamily="2" charset="0"/>
              </a:rPr>
              <a:t>Find and define </a:t>
            </a:r>
            <a:r>
              <a:rPr lang="en-GB" b="1" dirty="0">
                <a:latin typeface="The Bold Font" pitchFamily="2" charset="0"/>
              </a:rPr>
              <a:t>3 key </a:t>
            </a:r>
            <a:r>
              <a:rPr lang="en-GB" dirty="0">
                <a:latin typeface="The Bold Font" pitchFamily="2" charset="0"/>
              </a:rPr>
              <a:t>words from the past few lessons. (Look at your work to find these!)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3277C4-232A-455A-BB22-FB91E3E4416E}"/>
              </a:ext>
            </a:extLst>
          </p:cNvPr>
          <p:cNvSpPr/>
          <p:nvPr/>
        </p:nvSpPr>
        <p:spPr>
          <a:xfrm>
            <a:off x="1028701" y="446731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he Bold Font" pitchFamily="2" charset="0"/>
              </a:rPr>
              <a:t>1.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45779-D0D0-4259-AE02-FDCFA0B05F5E}"/>
              </a:ext>
            </a:extLst>
          </p:cNvPr>
          <p:cNvSpPr/>
          <p:nvPr/>
        </p:nvSpPr>
        <p:spPr>
          <a:xfrm>
            <a:off x="1915297" y="1206702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he Bold Font" pitchFamily="2" charset="0"/>
              </a:rPr>
              <a:t>2.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D244F2-1F01-421A-83C9-1F3264D99CE8}"/>
              </a:ext>
            </a:extLst>
          </p:cNvPr>
          <p:cNvSpPr/>
          <p:nvPr/>
        </p:nvSpPr>
        <p:spPr>
          <a:xfrm>
            <a:off x="3401197" y="2361827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he Bold Font" pitchFamily="2" charset="0"/>
              </a:rPr>
              <a:t>3.</a:t>
            </a:r>
          </a:p>
        </p:txBody>
      </p:sp>
      <p:pic>
        <p:nvPicPr>
          <p:cNvPr id="1026" name="Picture 2" descr="rainforest | Definition, Plants, Map, &amp; Facts | Britannica">
            <a:extLst>
              <a:ext uri="{FF2B5EF4-FFF2-40B4-BE49-F238E27FC236}">
                <a16:creationId xmlns:a16="http://schemas.microsoft.com/office/drawing/2014/main" id="{4E1AFE0D-266E-406B-8D14-47AFF33D7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3031"/>
          <a:stretch/>
        </p:blipFill>
        <p:spPr bwMode="auto">
          <a:xfrm>
            <a:off x="9501652" y="2621223"/>
            <a:ext cx="3287592" cy="44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BA9627-D68A-4322-9BEB-CCFAA30AA3B0}"/>
              </a:ext>
            </a:extLst>
          </p:cNvPr>
          <p:cNvSpPr txBox="1"/>
          <p:nvPr/>
        </p:nvSpPr>
        <p:spPr>
          <a:xfrm>
            <a:off x="10886302" y="1212611"/>
            <a:ext cx="192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Bold Font" pitchFamily="2" charset="0"/>
              </a:rPr>
              <a:t>Label the different layers of the rainforest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BAA8B-4A39-4697-937F-0325570AAB19}"/>
              </a:ext>
            </a:extLst>
          </p:cNvPr>
          <p:cNvSpPr/>
          <p:nvPr/>
        </p:nvSpPr>
        <p:spPr>
          <a:xfrm>
            <a:off x="10429104" y="6573568"/>
            <a:ext cx="1940011" cy="383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D63615-4669-4843-9A71-0664DDE5FCC0}"/>
              </a:ext>
            </a:extLst>
          </p:cNvPr>
          <p:cNvSpPr/>
          <p:nvPr/>
        </p:nvSpPr>
        <p:spPr>
          <a:xfrm>
            <a:off x="8489093" y="4809765"/>
            <a:ext cx="1940011" cy="383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E0C77F-F05E-4F67-8376-F5CADA8BE797}"/>
              </a:ext>
            </a:extLst>
          </p:cNvPr>
          <p:cNvSpPr/>
          <p:nvPr/>
        </p:nvSpPr>
        <p:spPr>
          <a:xfrm>
            <a:off x="9934833" y="2684992"/>
            <a:ext cx="1940011" cy="383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5F1A06-EB3B-4B19-AE5C-5938A8162447}"/>
              </a:ext>
            </a:extLst>
          </p:cNvPr>
          <p:cNvSpPr/>
          <p:nvPr/>
        </p:nvSpPr>
        <p:spPr>
          <a:xfrm>
            <a:off x="9088393" y="3820614"/>
            <a:ext cx="1940011" cy="383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43C42286-3BF2-4E41-906D-A3D68C83BF52}"/>
              </a:ext>
            </a:extLst>
          </p:cNvPr>
          <p:cNvSpPr/>
          <p:nvPr/>
        </p:nvSpPr>
        <p:spPr>
          <a:xfrm>
            <a:off x="924365" y="4245259"/>
            <a:ext cx="2251322" cy="127861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he Bold Font" pitchFamily="2" charset="0"/>
              </a:rPr>
              <a:t>How can rainforest be managed sustainably?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DBB147-8298-41E5-9E95-186AC1342833}"/>
              </a:ext>
            </a:extLst>
          </p:cNvPr>
          <p:cNvSpPr txBox="1"/>
          <p:nvPr/>
        </p:nvSpPr>
        <p:spPr>
          <a:xfrm>
            <a:off x="6898898" y="0"/>
            <a:ext cx="470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he Bold Font" pitchFamily="2" charset="0"/>
              </a:rPr>
              <a:t>Name </a:t>
            </a:r>
            <a:r>
              <a:rPr lang="en-GB" u="sng" dirty="0">
                <a:latin typeface="The Bold Font" pitchFamily="2" charset="0"/>
              </a:rPr>
              <a:t>four </a:t>
            </a:r>
            <a:r>
              <a:rPr lang="en-GB" dirty="0">
                <a:latin typeface="The Bold Font" pitchFamily="2" charset="0"/>
              </a:rPr>
              <a:t>causes of deforestation. Hint: </a:t>
            </a:r>
            <a:r>
              <a:rPr lang="en-GB" i="1" dirty="0">
                <a:latin typeface="The Bold Font" pitchFamily="2" charset="0"/>
              </a:rPr>
              <a:t>why  </a:t>
            </a:r>
            <a:r>
              <a:rPr lang="en-GB" dirty="0">
                <a:latin typeface="The Bold Font" pitchFamily="2" charset="0"/>
              </a:rPr>
              <a:t>do we cut down the trees?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96BD5-EA48-460D-B49F-6952771B3DA2}"/>
              </a:ext>
            </a:extLst>
          </p:cNvPr>
          <p:cNvSpPr/>
          <p:nvPr/>
        </p:nvSpPr>
        <p:spPr>
          <a:xfrm>
            <a:off x="6059812" y="446731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he Bold Font" pitchFamily="2" charset="0"/>
              </a:rPr>
              <a:t>1.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019FE1-8F59-4879-81D7-088B504EB0CD}"/>
              </a:ext>
            </a:extLst>
          </p:cNvPr>
          <p:cNvSpPr/>
          <p:nvPr/>
        </p:nvSpPr>
        <p:spPr>
          <a:xfrm>
            <a:off x="6084522" y="1093062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he Bold Font" pitchFamily="2" charset="0"/>
              </a:rPr>
              <a:t>2.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77B837-CE18-49CF-AB95-C6F9E51DCD0E}"/>
              </a:ext>
            </a:extLst>
          </p:cNvPr>
          <p:cNvSpPr/>
          <p:nvPr/>
        </p:nvSpPr>
        <p:spPr>
          <a:xfrm>
            <a:off x="6084522" y="1895029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he Bold Font" pitchFamily="2" charset="0"/>
              </a:rPr>
              <a:t>3.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2FF355-75CD-45CC-A211-4B418CBBBF91}"/>
              </a:ext>
            </a:extLst>
          </p:cNvPr>
          <p:cNvSpPr/>
          <p:nvPr/>
        </p:nvSpPr>
        <p:spPr>
          <a:xfrm>
            <a:off x="6084522" y="2684992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he Bold Font" pitchFamily="2" charset="0"/>
              </a:rPr>
              <a:t>4.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E7F204-0B41-47D8-B459-29A31CB128BE}"/>
              </a:ext>
            </a:extLst>
          </p:cNvPr>
          <p:cNvSpPr/>
          <p:nvPr/>
        </p:nvSpPr>
        <p:spPr>
          <a:xfrm>
            <a:off x="263763" y="-64860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he Bold Font" pitchFamily="2" charset="0"/>
              </a:rPr>
              <a:t>1.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F34C1D-5604-40A2-A442-1D5E4E5A224E}"/>
              </a:ext>
            </a:extLst>
          </p:cNvPr>
          <p:cNvSpPr/>
          <p:nvPr/>
        </p:nvSpPr>
        <p:spPr>
          <a:xfrm>
            <a:off x="6171022" y="-27448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he Bold Font" pitchFamily="2" charset="0"/>
              </a:rPr>
              <a:t>2.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C348D3-4AD0-495D-AA66-F2E6C1E1D0D8}"/>
              </a:ext>
            </a:extLst>
          </p:cNvPr>
          <p:cNvSpPr/>
          <p:nvPr/>
        </p:nvSpPr>
        <p:spPr>
          <a:xfrm>
            <a:off x="11798795" y="504496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he Bold Font" pitchFamily="2" charset="0"/>
              </a:rPr>
              <a:t>3.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3F61C2-B5C1-47CA-A135-E837A9A4AD69}"/>
              </a:ext>
            </a:extLst>
          </p:cNvPr>
          <p:cNvSpPr/>
          <p:nvPr/>
        </p:nvSpPr>
        <p:spPr>
          <a:xfrm>
            <a:off x="4931935" y="5609536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he Bold Font" pitchFamily="2" charset="0"/>
              </a:rPr>
              <a:t>4.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8465CF-D848-4769-BBC0-8630E9A89128}"/>
              </a:ext>
            </a:extLst>
          </p:cNvPr>
          <p:cNvSpPr/>
          <p:nvPr/>
        </p:nvSpPr>
        <p:spPr>
          <a:xfrm>
            <a:off x="-142691" y="350612"/>
            <a:ext cx="1081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he Bold Font" pitchFamily="2" charset="0"/>
              </a:rPr>
              <a:t>5.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506BC7-8C61-436A-895E-CBEC56482695}"/>
              </a:ext>
            </a:extLst>
          </p:cNvPr>
          <p:cNvSpPr txBox="1"/>
          <p:nvPr/>
        </p:nvSpPr>
        <p:spPr>
          <a:xfrm>
            <a:off x="-24712" y="968466"/>
            <a:ext cx="2251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he Bold Font" pitchFamily="2" charset="0"/>
              </a:rPr>
              <a:t>Finish the</a:t>
            </a:r>
          </a:p>
          <a:p>
            <a:r>
              <a:rPr lang="en-GB" dirty="0">
                <a:latin typeface="The Bold Font" pitchFamily="2" charset="0"/>
              </a:rPr>
              <a:t> mind map to </a:t>
            </a:r>
          </a:p>
          <a:p>
            <a:r>
              <a:rPr lang="en-GB" dirty="0">
                <a:latin typeface="The Bold Font" pitchFamily="2" charset="0"/>
              </a:rPr>
              <a:t>show the different ways we can manage the rainforest.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7824B3-E6A5-41CC-B9EE-1C6D1AF066FE}"/>
              </a:ext>
            </a:extLst>
          </p:cNvPr>
          <p:cNvSpPr/>
          <p:nvPr/>
        </p:nvSpPr>
        <p:spPr>
          <a:xfrm>
            <a:off x="5174201" y="7080195"/>
            <a:ext cx="2595614" cy="3120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Impacts of Deforestation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7A90E8-CE62-4D0E-8D85-0CB4EFB400A1}"/>
              </a:ext>
            </a:extLst>
          </p:cNvPr>
          <p:cNvSpPr/>
          <p:nvPr/>
        </p:nvSpPr>
        <p:spPr>
          <a:xfrm>
            <a:off x="4493365" y="7542108"/>
            <a:ext cx="922801" cy="3120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Global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66B6D9-BB95-4A60-9390-AF6FF9524795}"/>
              </a:ext>
            </a:extLst>
          </p:cNvPr>
          <p:cNvSpPr/>
          <p:nvPr/>
        </p:nvSpPr>
        <p:spPr>
          <a:xfrm>
            <a:off x="7500778" y="7542108"/>
            <a:ext cx="922801" cy="3120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Local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40B07CF-30D6-4753-BDDE-01AE2C73508D}"/>
              </a:ext>
            </a:extLst>
          </p:cNvPr>
          <p:cNvSpPr/>
          <p:nvPr/>
        </p:nvSpPr>
        <p:spPr>
          <a:xfrm>
            <a:off x="9048646" y="8910101"/>
            <a:ext cx="1603452" cy="477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68DA3BC-EBAE-4E1D-8F6F-D5650E06400E}"/>
              </a:ext>
            </a:extLst>
          </p:cNvPr>
          <p:cNvSpPr/>
          <p:nvPr/>
        </p:nvSpPr>
        <p:spPr>
          <a:xfrm>
            <a:off x="7333984" y="8912085"/>
            <a:ext cx="1603452" cy="477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03705D-1E53-4633-820C-BCCC67437F32}"/>
              </a:ext>
            </a:extLst>
          </p:cNvPr>
          <p:cNvSpPr/>
          <p:nvPr/>
        </p:nvSpPr>
        <p:spPr>
          <a:xfrm>
            <a:off x="5573238" y="8910101"/>
            <a:ext cx="1603452" cy="477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517EEA6-6E3E-41F4-BB06-1F8E403A149D}"/>
              </a:ext>
            </a:extLst>
          </p:cNvPr>
          <p:cNvSpPr/>
          <p:nvPr/>
        </p:nvSpPr>
        <p:spPr>
          <a:xfrm>
            <a:off x="3855192" y="8910101"/>
            <a:ext cx="1603452" cy="477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11A2C0-7364-4494-90B6-814714AE1FD7}"/>
              </a:ext>
            </a:extLst>
          </p:cNvPr>
          <p:cNvSpPr/>
          <p:nvPr/>
        </p:nvSpPr>
        <p:spPr>
          <a:xfrm>
            <a:off x="2137146" y="8910101"/>
            <a:ext cx="1603452" cy="477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773D5EB3-D4C1-43A9-A237-6FAEEDA3A743}"/>
              </a:ext>
            </a:extLst>
          </p:cNvPr>
          <p:cNvCxnSpPr>
            <a:stCxn id="44" idx="1"/>
            <a:endCxn id="47" idx="0"/>
          </p:cNvCxnSpPr>
          <p:nvPr/>
        </p:nvCxnSpPr>
        <p:spPr>
          <a:xfrm rot="10800000" flipV="1">
            <a:off x="4954767" y="7236240"/>
            <a:ext cx="219435" cy="30586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02634A7D-FCB4-4EC6-B949-1EBA88EC0F0E}"/>
              </a:ext>
            </a:extLst>
          </p:cNvPr>
          <p:cNvCxnSpPr>
            <a:stCxn id="44" idx="3"/>
            <a:endCxn id="48" idx="0"/>
          </p:cNvCxnSpPr>
          <p:nvPr/>
        </p:nvCxnSpPr>
        <p:spPr>
          <a:xfrm>
            <a:off x="7769815" y="7236240"/>
            <a:ext cx="192364" cy="30586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08593BE-E577-4C6E-AB02-7001A683175E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 rot="5400000">
            <a:off x="4492640" y="7637216"/>
            <a:ext cx="245145" cy="67910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3434A981-57C9-44B3-BE53-7E0981915ACF}"/>
              </a:ext>
            </a:extLst>
          </p:cNvPr>
          <p:cNvCxnSpPr>
            <a:stCxn id="47" idx="2"/>
            <a:endCxn id="51" idx="0"/>
          </p:cNvCxnSpPr>
          <p:nvPr/>
        </p:nvCxnSpPr>
        <p:spPr>
          <a:xfrm rot="16200000" flipH="1">
            <a:off x="5356347" y="7452617"/>
            <a:ext cx="232393" cy="103555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Connector: Elbow 1026">
            <a:extLst>
              <a:ext uri="{FF2B5EF4-FFF2-40B4-BE49-F238E27FC236}">
                <a16:creationId xmlns:a16="http://schemas.microsoft.com/office/drawing/2014/main" id="{ACB3FF2A-07B6-41F1-87A7-BE729A2D9A7F}"/>
              </a:ext>
            </a:extLst>
          </p:cNvPr>
          <p:cNvCxnSpPr>
            <a:stCxn id="48" idx="2"/>
            <a:endCxn id="52" idx="0"/>
          </p:cNvCxnSpPr>
          <p:nvPr/>
        </p:nvCxnSpPr>
        <p:spPr>
          <a:xfrm rot="16200000" flipH="1">
            <a:off x="8378324" y="7438052"/>
            <a:ext cx="1055903" cy="188819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Connector: Elbow 1028">
            <a:extLst>
              <a:ext uri="{FF2B5EF4-FFF2-40B4-BE49-F238E27FC236}">
                <a16:creationId xmlns:a16="http://schemas.microsoft.com/office/drawing/2014/main" id="{7817CC33-E178-4983-B40E-9D54C50F4654}"/>
              </a:ext>
            </a:extLst>
          </p:cNvPr>
          <p:cNvCxnSpPr>
            <a:stCxn id="48" idx="2"/>
            <a:endCxn id="53" idx="0"/>
          </p:cNvCxnSpPr>
          <p:nvPr/>
        </p:nvCxnSpPr>
        <p:spPr>
          <a:xfrm rot="16200000" flipH="1">
            <a:off x="7520001" y="8296375"/>
            <a:ext cx="1057887" cy="17353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Connector: Elbow 1030">
            <a:extLst>
              <a:ext uri="{FF2B5EF4-FFF2-40B4-BE49-F238E27FC236}">
                <a16:creationId xmlns:a16="http://schemas.microsoft.com/office/drawing/2014/main" id="{09997460-5F8A-49A4-8FBE-1679A53D42B5}"/>
              </a:ext>
            </a:extLst>
          </p:cNvPr>
          <p:cNvCxnSpPr>
            <a:stCxn id="48" idx="2"/>
            <a:endCxn id="54" idx="0"/>
          </p:cNvCxnSpPr>
          <p:nvPr/>
        </p:nvCxnSpPr>
        <p:spPr>
          <a:xfrm rot="5400000">
            <a:off x="6640621" y="7588542"/>
            <a:ext cx="1055903" cy="158721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3" name="Connector: Elbow 1032">
            <a:extLst>
              <a:ext uri="{FF2B5EF4-FFF2-40B4-BE49-F238E27FC236}">
                <a16:creationId xmlns:a16="http://schemas.microsoft.com/office/drawing/2014/main" id="{AF16EB6D-4E9E-43CB-A6B9-6267F9BB66D5}"/>
              </a:ext>
            </a:extLst>
          </p:cNvPr>
          <p:cNvCxnSpPr>
            <a:stCxn id="48" idx="2"/>
            <a:endCxn id="55" idx="0"/>
          </p:cNvCxnSpPr>
          <p:nvPr/>
        </p:nvCxnSpPr>
        <p:spPr>
          <a:xfrm rot="5400000">
            <a:off x="5781598" y="6729519"/>
            <a:ext cx="1055903" cy="33052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ctor: Elbow 1034">
            <a:extLst>
              <a:ext uri="{FF2B5EF4-FFF2-40B4-BE49-F238E27FC236}">
                <a16:creationId xmlns:a16="http://schemas.microsoft.com/office/drawing/2014/main" id="{7D4E3006-69F2-418E-83A6-5A20884F6011}"/>
              </a:ext>
            </a:extLst>
          </p:cNvPr>
          <p:cNvCxnSpPr>
            <a:stCxn id="48" idx="2"/>
            <a:endCxn id="56" idx="0"/>
          </p:cNvCxnSpPr>
          <p:nvPr/>
        </p:nvCxnSpPr>
        <p:spPr>
          <a:xfrm rot="5400000">
            <a:off x="4922575" y="5870496"/>
            <a:ext cx="1055903" cy="502330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7502599-2B0D-4B53-9248-40DE33181BA9}"/>
              </a:ext>
            </a:extLst>
          </p:cNvPr>
          <p:cNvSpPr/>
          <p:nvPr/>
        </p:nvSpPr>
        <p:spPr>
          <a:xfrm>
            <a:off x="3473932" y="8099343"/>
            <a:ext cx="1603452" cy="477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C48040-F9DF-4D1C-A40B-A3477E129B45}"/>
              </a:ext>
            </a:extLst>
          </p:cNvPr>
          <p:cNvSpPr/>
          <p:nvPr/>
        </p:nvSpPr>
        <p:spPr>
          <a:xfrm>
            <a:off x="5188594" y="8086591"/>
            <a:ext cx="1603452" cy="477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DCAC2FF-8CF7-4314-93D9-63E29240A3F2}"/>
              </a:ext>
            </a:extLst>
          </p:cNvPr>
          <p:cNvSpPr txBox="1"/>
          <p:nvPr/>
        </p:nvSpPr>
        <p:spPr>
          <a:xfrm>
            <a:off x="3737891" y="5794202"/>
            <a:ext cx="562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he Bold Font" pitchFamily="2" charset="0"/>
              </a:rPr>
              <a:t>Complete the </a:t>
            </a:r>
          </a:p>
          <a:p>
            <a:pPr algn="ctr"/>
            <a:r>
              <a:rPr lang="en-GB" dirty="0">
                <a:latin typeface="The Bold Font" pitchFamily="2" charset="0"/>
              </a:rPr>
              <a:t>flow chart to show  the </a:t>
            </a:r>
          </a:p>
          <a:p>
            <a:pPr algn="ctr"/>
            <a:r>
              <a:rPr lang="en-GB" dirty="0">
                <a:latin typeface="The Bold Font" pitchFamily="2" charset="0"/>
              </a:rPr>
              <a:t>different impacts of deforestation</a:t>
            </a:r>
          </a:p>
        </p:txBody>
      </p:sp>
    </p:spTree>
    <p:extLst>
      <p:ext uri="{BB962C8B-B14F-4D97-AF65-F5344CB8AC3E}">
        <p14:creationId xmlns:p14="http://schemas.microsoft.com/office/powerpoint/2010/main" val="259229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113</Words>
  <Application>Microsoft Office PowerPoint</Application>
  <PresentationFormat>A3 Paper (297x420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The Bold Font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Tayla Elson</dc:creator>
  <cp:lastModifiedBy>Tayla Elson</cp:lastModifiedBy>
  <cp:revision>3</cp:revision>
  <dcterms:created xsi:type="dcterms:W3CDTF">2020-09-28T16:28:51Z</dcterms:created>
  <dcterms:modified xsi:type="dcterms:W3CDTF">2020-09-28T16:52:54Z</dcterms:modified>
</cp:coreProperties>
</file>